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9926638" cy="143557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/>
          <a:lstStyle>
            <a:lvl1pPr algn="r">
              <a:defRPr sz="1800"/>
            </a:lvl1pPr>
          </a:lstStyle>
          <a:p>
            <a:fld id="{DD6FFBAA-0859-4452-9A69-E7B80316E4FE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076325"/>
            <a:ext cx="7177088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8751" tIns="69376" rIns="138751" bIns="69376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8751" tIns="69376" rIns="138751" bIns="69376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l">
              <a:defRPr sz="18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2798" y="13635483"/>
            <a:ext cx="4301543" cy="717788"/>
          </a:xfrm>
          <a:prstGeom prst="rect">
            <a:avLst/>
          </a:prstGeom>
        </p:spPr>
        <p:txBody>
          <a:bodyPr vert="horz" lIns="138751" tIns="69376" rIns="138751" bIns="69376" rtlCol="0" anchor="b"/>
          <a:lstStyle>
            <a:lvl1pPr algn="r">
              <a:defRPr sz="1800"/>
            </a:lvl1pPr>
          </a:lstStyle>
          <a:p>
            <a:fld id="{291ED9C6-8949-4713-A0B6-699144CB02C2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dirty="0" smtClean="0"/>
          </a:p>
        </p:txBody>
      </p:sp>
      <p:sp>
        <p:nvSpPr>
          <p:cNvPr id="1013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06BEC09-C2B8-4794-A711-A840CB369ED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5FE2D-50BE-46FF-8162-D0983978D602}" type="datetimeFigureOut">
              <a:rPr lang="sv-SE" smtClean="0"/>
              <a:pPr/>
              <a:t>2012-03-08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6A722-CBF4-4A2C-92D7-1B7CBA2A1D55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cid:8790997C-B798-4A5F-95F4-BD6908C36A29@local" TargetMode="External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gif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\\Srv01\Users\COMMUN\MISS CAMPING\CARRIERES_00_Vignats_01_23_04_2004[1].jpg"/>
          <p:cNvPicPr>
            <a:picLocks noChangeAspect="1" noChangeArrowheads="1"/>
          </p:cNvPicPr>
          <p:nvPr/>
        </p:nvPicPr>
        <p:blipFill>
          <a:blip r:embed="rId3" cstate="print">
            <a:lum bright="50000" contrast="-38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9" name="Ellipse 158"/>
          <p:cNvSpPr/>
          <p:nvPr/>
        </p:nvSpPr>
        <p:spPr>
          <a:xfrm>
            <a:off x="3059832" y="2205038"/>
            <a:ext cx="2808312" cy="2447925"/>
          </a:xfrm>
          <a:prstGeom prst="ellipse">
            <a:avLst/>
          </a:prstGeom>
          <a:solidFill>
            <a:schemeClr val="bg1">
              <a:alpha val="3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HOSCH</a:t>
            </a:r>
            <a:endParaRPr lang="fr-F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5" name="Triangle isocèle 174"/>
          <p:cNvSpPr/>
          <p:nvPr/>
        </p:nvSpPr>
        <p:spPr bwMode="auto">
          <a:xfrm rot="13212835">
            <a:off x="6373116" y="73560"/>
            <a:ext cx="640846" cy="1960586"/>
          </a:xfrm>
          <a:prstGeom prst="triangle">
            <a:avLst/>
          </a:prstGeom>
          <a:gradFill>
            <a:gsLst>
              <a:gs pos="50000">
                <a:schemeClr val="bg1"/>
              </a:gs>
              <a:gs pos="45000">
                <a:schemeClr val="bg1">
                  <a:alpha val="20000"/>
                </a:schemeClr>
              </a:gs>
              <a:gs pos="55000">
                <a:schemeClr val="bg1">
                  <a:alpha val="2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94" name="Ellipse 193"/>
          <p:cNvSpPr/>
          <p:nvPr/>
        </p:nvSpPr>
        <p:spPr>
          <a:xfrm>
            <a:off x="2214563" y="1143000"/>
            <a:ext cx="4643437" cy="4643438"/>
          </a:xfrm>
          <a:prstGeom prst="ellipse">
            <a:avLst/>
          </a:prstGeom>
          <a:noFill/>
          <a:ln w="15875">
            <a:solidFill>
              <a:schemeClr val="bg1">
                <a:alpha val="16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155" name="ZoneTexte 154"/>
          <p:cNvSpPr txBox="1"/>
          <p:nvPr/>
        </p:nvSpPr>
        <p:spPr bwMode="auto">
          <a:xfrm rot="21352561">
            <a:off x="5813073" y="4200519"/>
            <a:ext cx="14493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+mn-lt"/>
              </a:rPr>
              <a:t>Plogavstrykare  V-D2</a:t>
            </a:r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  <a:latin typeface="+mn-lt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0" y="7245350"/>
            <a:ext cx="9144000" cy="6858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pic>
        <p:nvPicPr>
          <p:cNvPr id="95" name="Picture 5" descr="\\LBMSRV\RedirectedFolders\mikael.risen\My Documents\Mina bilder\Mina bilder\Mina bilder\Hosch 1\Hosch produktbilder\B9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464462"/>
            <a:ext cx="3168352" cy="2268088"/>
          </a:xfrm>
          <a:prstGeom prst="rect">
            <a:avLst/>
          </a:prstGeom>
          <a:noFill/>
        </p:spPr>
      </p:pic>
      <p:pic>
        <p:nvPicPr>
          <p:cNvPr id="96" name="Picture 3"/>
          <p:cNvPicPr>
            <a:picLocks noChangeAspect="1" noChangeArrowheads="1"/>
          </p:cNvPicPr>
          <p:nvPr/>
        </p:nvPicPr>
        <p:blipFill>
          <a:blip r:embed="rId5" cstate="print"/>
          <a:srcRect t="11765" b="11765"/>
          <a:stretch>
            <a:fillRect/>
          </a:stretch>
        </p:blipFill>
        <p:spPr bwMode="auto">
          <a:xfrm rot="351321">
            <a:off x="244457" y="4485344"/>
            <a:ext cx="3844086" cy="146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7" name="Picture 4"/>
          <p:cNvPicPr>
            <a:picLocks noChangeAspect="1" noChangeArrowheads="1"/>
          </p:cNvPicPr>
          <p:nvPr/>
        </p:nvPicPr>
        <p:blipFill>
          <a:blip r:embed="rId6" cstate="print"/>
          <a:srcRect t="5972" b="10412"/>
          <a:stretch>
            <a:fillRect/>
          </a:stretch>
        </p:blipFill>
        <p:spPr bwMode="auto">
          <a:xfrm rot="20713603">
            <a:off x="4593992" y="4410306"/>
            <a:ext cx="4317468" cy="1805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9" name="ZoneTexte 154"/>
          <p:cNvSpPr txBox="1"/>
          <p:nvPr/>
        </p:nvSpPr>
        <p:spPr bwMode="auto">
          <a:xfrm rot="433148">
            <a:off x="998730" y="3950042"/>
            <a:ext cx="1449387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chemeClr val="tx1">
                      <a:alpha val="43000"/>
                    </a:schemeClr>
                  </a:outerShdw>
                </a:effectLst>
                <a:latin typeface="+mn-lt"/>
              </a:rPr>
              <a:t>Plogavstrykare  VC 1 (2)</a:t>
            </a:r>
            <a:endParaRPr lang="fr-FR" sz="1400" b="1" dirty="0">
              <a:solidFill>
                <a:srgbClr val="FF0000"/>
              </a:solidFill>
              <a:effectLst>
                <a:outerShdw blurRad="38100" dist="38100" dir="2700000" algn="tl">
                  <a:schemeClr val="tx1">
                    <a:alpha val="43000"/>
                  </a:schemeClr>
                </a:outerShdw>
              </a:effectLst>
              <a:latin typeface="+mn-lt"/>
            </a:endParaRPr>
          </a:p>
        </p:txBody>
      </p:sp>
      <p:sp>
        <p:nvSpPr>
          <p:cNvPr id="101" name="ZoneTexte 20"/>
          <p:cNvSpPr txBox="1"/>
          <p:nvPr/>
        </p:nvSpPr>
        <p:spPr bwMode="auto">
          <a:xfrm rot="20476235">
            <a:off x="2210986" y="1885240"/>
            <a:ext cx="1196976" cy="292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150000"/>
              <a:defRPr/>
            </a:pPr>
            <a:r>
              <a:rPr lang="fr-FR" sz="13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Avstrykare B9</a:t>
            </a:r>
            <a:endParaRPr lang="fr-FR" sz="13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4" name="Bildobjekt 13" descr="cid:8790997C-B798-4A5F-95F4-BD6908C36A29@local"/>
          <p:cNvPicPr/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285720" y="6357958"/>
            <a:ext cx="2518025" cy="288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9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 animBg="1"/>
      <p:bldP spid="106" grpId="1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12</Words>
  <Application>Microsoft Office PowerPoint</Application>
  <PresentationFormat>Bildspel på skärmen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Bild 1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Your User Name</dc:creator>
  <cp:lastModifiedBy>Your User Name</cp:lastModifiedBy>
  <cp:revision>41</cp:revision>
  <dcterms:created xsi:type="dcterms:W3CDTF">2011-08-29T11:31:05Z</dcterms:created>
  <dcterms:modified xsi:type="dcterms:W3CDTF">2012-03-08T09:18:27Z</dcterms:modified>
</cp:coreProperties>
</file>